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39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341" r:id="rId11"/>
    <p:sldId id="265" r:id="rId12"/>
    <p:sldId id="340" r:id="rId13"/>
    <p:sldId id="283" r:id="rId14"/>
    <p:sldId id="266" r:id="rId15"/>
    <p:sldId id="272" r:id="rId16"/>
    <p:sldId id="287" r:id="rId17"/>
    <p:sldId id="286" r:id="rId18"/>
    <p:sldId id="284" r:id="rId19"/>
    <p:sldId id="273" r:id="rId20"/>
    <p:sldId id="282" r:id="rId21"/>
    <p:sldId id="274" r:id="rId22"/>
    <p:sldId id="275" r:id="rId23"/>
    <p:sldId id="277" r:id="rId24"/>
    <p:sldId id="342" r:id="rId25"/>
    <p:sldId id="310" r:id="rId26"/>
    <p:sldId id="330" r:id="rId27"/>
    <p:sldId id="313" r:id="rId28"/>
    <p:sldId id="311" r:id="rId29"/>
    <p:sldId id="334" r:id="rId30"/>
    <p:sldId id="336" r:id="rId31"/>
    <p:sldId id="331" r:id="rId32"/>
    <p:sldId id="312" r:id="rId33"/>
    <p:sldId id="337" r:id="rId34"/>
    <p:sldId id="338" r:id="rId35"/>
    <p:sldId id="278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339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340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42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338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/>
    <p:restoredTop sz="94326"/>
  </p:normalViewPr>
  <p:slideViewPr>
    <p:cSldViewPr snapToGrid="0" snapToObjects="1">
      <p:cViewPr varScale="1">
        <p:scale>
          <a:sx n="98" d="100"/>
          <a:sy n="98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6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How to deal with recombination processes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Nicola Felix Müller, PhD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the genome of pathogen reduced the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15195-7147-A347-BEB9-E92B2BF2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ure5">
            <a:extLst>
              <a:ext uri="{FF2B5EF4-FFF2-40B4-BE49-F238E27FC236}">
                <a16:creationId xmlns:a16="http://schemas.microsoft.com/office/drawing/2014/main" id="{83EEAB3B-1AB5-7446-8370-69DE6D31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216944"/>
            <a:ext cx="86995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B43B8-6D4A-C449-B43B-70422A307C00}"/>
              </a:ext>
            </a:extLst>
          </p:cNvPr>
          <p:cNvSpPr txBox="1"/>
          <p:nvPr/>
        </p:nvSpPr>
        <p:spPr>
          <a:xfrm>
            <a:off x="7293935" y="6492875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and Drummond et al. (2008), </a:t>
            </a:r>
            <a:r>
              <a:rPr lang="en-US" i="1" dirty="0"/>
              <a:t>BMC Eco. Evo.</a:t>
            </a:r>
          </a:p>
        </p:txBody>
      </p:sp>
    </p:spTree>
    <p:extLst>
      <p:ext uri="{BB962C8B-B14F-4D97-AF65-F5344CB8AC3E}">
        <p14:creationId xmlns:p14="http://schemas.microsoft.com/office/powerpoint/2010/main" val="39463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CC61A-0159-EE48-B4C5-646664670289}"/>
              </a:ext>
            </a:extLst>
          </p:cNvPr>
          <p:cNvSpPr txBox="1"/>
          <p:nvPr/>
        </p:nvSpPr>
        <p:spPr>
          <a:xfrm>
            <a:off x="8495414" y="6492875"/>
            <a:ext cx="369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Explicitly inferring when and where reassortment events occurred can give insight about selection of </a:t>
            </a:r>
            <a:r>
              <a:rPr lang="en-US" dirty="0" err="1"/>
              <a:t>reassortants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1026" name="Picture 2" descr="Fig. 4.">
            <a:extLst>
              <a:ext uri="{FF2B5EF4-FFF2-40B4-BE49-F238E27FC236}">
                <a16:creationId xmlns:a16="http://schemas.microsoft.com/office/drawing/2014/main" id="{3C9C190B-6E14-C144-AEF0-BA7A34751C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77" y="1874720"/>
            <a:ext cx="5790645" cy="401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3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Visualizing networks is more complex than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233" y="6350739"/>
            <a:ext cx="2743200" cy="365125"/>
          </a:xfrm>
        </p:spPr>
        <p:txBody>
          <a:bodyPr/>
          <a:lstStyle/>
          <a:p>
            <a:fld id="{15B526FD-742D-DA43-B9D4-8A35AE5387EE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7D41B-1AD2-6F45-B4EC-79F75079432F}"/>
              </a:ext>
            </a:extLst>
          </p:cNvPr>
          <p:cNvSpPr txBox="1"/>
          <p:nvPr/>
        </p:nvSpPr>
        <p:spPr>
          <a:xfrm>
            <a:off x="904972" y="2179229"/>
            <a:ext cx="11067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Icytree.org</a:t>
            </a:r>
            <a:r>
              <a:rPr lang="en-US" dirty="0">
                <a:latin typeface="Helvetica" pitchFamily="2" charset="0"/>
              </a:rPr>
              <a:t> is a drag and drop program to visualize networks written in the extended </a:t>
            </a:r>
            <a:r>
              <a:rPr lang="en-US" dirty="0" err="1">
                <a:latin typeface="Helvetica" pitchFamily="2" charset="0"/>
              </a:rPr>
              <a:t>newick</a:t>
            </a:r>
            <a:r>
              <a:rPr lang="en-US" dirty="0">
                <a:latin typeface="Helvetica" pitchFamily="2" charset="0"/>
              </a:rPr>
              <a:t> format</a:t>
            </a: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Visualizing networks is still a very open topic</a:t>
            </a: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Baltic (https://</a:t>
            </a:r>
            <a:r>
              <a:rPr lang="en-US" dirty="0" err="1">
                <a:latin typeface="Helvetica" pitchFamily="2" charset="0"/>
              </a:rPr>
              <a:t>github.com</a:t>
            </a:r>
            <a:r>
              <a:rPr lang="en-US" dirty="0">
                <a:latin typeface="Helvetica" pitchFamily="2" charset="0"/>
              </a:rPr>
              <a:t>/</a:t>
            </a:r>
            <a:r>
              <a:rPr lang="en-US" dirty="0" err="1">
                <a:latin typeface="Helvetica" pitchFamily="2" charset="0"/>
              </a:rPr>
              <a:t>evogytis</a:t>
            </a:r>
            <a:r>
              <a:rPr lang="en-US" dirty="0">
                <a:latin typeface="Helvetica" pitchFamily="2" charset="0"/>
              </a:rPr>
              <a:t>/Baltic) allows to make publication ready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39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1391</Words>
  <Application>Microsoft Macintosh PowerPoint</Application>
  <PresentationFormat>Widescreen</PresentationFormat>
  <Paragraphs>140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the genome of pathogen reduced the time resolution</vt:lpstr>
      <vt:lpstr>Consider different parts of a genome to be independent. (Sometimes somewhat correct)</vt:lpstr>
      <vt:lpstr>Consider different parts of a genome to be independent. (Sometimes somewhat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reassort,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Explicitly inferring when and where reassortment events occurred can give insight about selection of reassortants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43</cp:revision>
  <dcterms:created xsi:type="dcterms:W3CDTF">2020-07-05T17:44:26Z</dcterms:created>
  <dcterms:modified xsi:type="dcterms:W3CDTF">2021-07-23T02:32:24Z</dcterms:modified>
</cp:coreProperties>
</file>